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D3E8-4691-4525-B8C8-29B6A04EBBD0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FC43-2F69-4F8A-89EA-BEB334D375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58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61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1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7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9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8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3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53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09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4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BA02-815B-41AA-B359-A8C6802D7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79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kindersache.de/bereiche/kinderrechte/un-kinderrechtskonventio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92585" y="291616"/>
            <a:ext cx="3271054" cy="23410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de-DE" sz="2000" b="1" dirty="0"/>
              <a:t>K</a:t>
            </a:r>
            <a:r>
              <a:rPr lang="de-DE" sz="2000" b="1" dirty="0" smtClean="0"/>
              <a:t>inder haben Rechte</a:t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1200" dirty="0" smtClean="0"/>
              <a:t>Die UN-Kinderrechte kennen lernen und verstehen</a:t>
            </a: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2677646" y="363242"/>
            <a:ext cx="4096011" cy="129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Ovale Legende 6"/>
          <p:cNvSpPr/>
          <p:nvPr/>
        </p:nvSpPr>
        <p:spPr>
          <a:xfrm rot="20245874">
            <a:off x="75834" y="225946"/>
            <a:ext cx="2902277" cy="1895173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 rot="19816033">
            <a:off x="447636" y="534519"/>
            <a:ext cx="225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Alle Kinder haben die gleichen Rechte.</a:t>
            </a:r>
          </a:p>
          <a:p>
            <a:r>
              <a:rPr lang="de-DE" sz="1600" b="1" dirty="0" smtClean="0"/>
              <a:t>Kein Kind darf benachteiligt werden</a:t>
            </a:r>
            <a:r>
              <a:rPr lang="de-DE" sz="1600" dirty="0" smtClean="0"/>
              <a:t>.</a:t>
            </a:r>
            <a:endParaRPr lang="de-DE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2936238" y="2917332"/>
            <a:ext cx="3158788" cy="25506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927941" y="3174107"/>
            <a:ext cx="30517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b="1" dirty="0" smtClean="0"/>
              <a:t>Was bedeutet </a:t>
            </a:r>
            <a:r>
              <a:rPr lang="de-DE" sz="1400" b="1" dirty="0"/>
              <a:t>dieses </a:t>
            </a:r>
            <a:r>
              <a:rPr lang="de-DE" sz="1400" b="1" dirty="0" smtClean="0"/>
              <a:t>UN-Kinderrecht?</a:t>
            </a:r>
          </a:p>
          <a:p>
            <a:endParaRPr lang="de-DE" sz="1400" dirty="0"/>
          </a:p>
          <a:p>
            <a:pPr algn="r"/>
            <a:r>
              <a:rPr lang="de-DE" sz="1400" dirty="0"/>
              <a:t>Alle Kinder sind </a:t>
            </a:r>
            <a:r>
              <a:rPr lang="de-DE" sz="1400" dirty="0" smtClean="0"/>
              <a:t>gleich.</a:t>
            </a:r>
          </a:p>
          <a:p>
            <a:pPr algn="r"/>
            <a:r>
              <a:rPr lang="de-DE" sz="1400" dirty="0" smtClean="0"/>
              <a:t>Die Kinderrechte </a:t>
            </a:r>
            <a:r>
              <a:rPr lang="de-DE" sz="1400" dirty="0"/>
              <a:t>gelten für </a:t>
            </a:r>
            <a:r>
              <a:rPr lang="de-DE" sz="1400" b="1" dirty="0"/>
              <a:t>alle</a:t>
            </a:r>
            <a:r>
              <a:rPr lang="de-DE" sz="1400" dirty="0"/>
              <a:t> </a:t>
            </a:r>
            <a:r>
              <a:rPr lang="de-DE" sz="1400" dirty="0" smtClean="0"/>
              <a:t>Kinder:         Egal </a:t>
            </a:r>
            <a:r>
              <a:rPr lang="de-DE" sz="1400" dirty="0"/>
              <a:t>woher ein Kind kommt</a:t>
            </a:r>
            <a:r>
              <a:rPr lang="de-DE" sz="1400" dirty="0" smtClean="0"/>
              <a:t>,                                     </a:t>
            </a:r>
            <a:r>
              <a:rPr lang="de-DE" sz="1400" dirty="0"/>
              <a:t>welche Hautfarbe oder Religion es hat</a:t>
            </a:r>
            <a:r>
              <a:rPr lang="de-DE" sz="1400" dirty="0" smtClean="0"/>
              <a:t>,                        </a:t>
            </a:r>
            <a:r>
              <a:rPr lang="de-DE" sz="1400" dirty="0"/>
              <a:t>ob es ein Mädchen oder ein Junge </a:t>
            </a:r>
            <a:r>
              <a:rPr lang="de-DE" sz="1400" dirty="0" smtClean="0"/>
              <a:t>ist,                            ob </a:t>
            </a:r>
            <a:r>
              <a:rPr lang="de-DE" sz="1400" dirty="0"/>
              <a:t>es reich oder arm</a:t>
            </a:r>
            <a:r>
              <a:rPr lang="de-DE" sz="1400" dirty="0" smtClean="0"/>
              <a:t>,                                            </a:t>
            </a:r>
            <a:r>
              <a:rPr lang="de-DE" sz="1400" dirty="0"/>
              <a:t>gesund oder behindert </a:t>
            </a:r>
            <a:r>
              <a:rPr lang="de-DE" sz="1400" dirty="0" smtClean="0"/>
              <a:t>ist.</a:t>
            </a:r>
            <a:endParaRPr lang="de-DE" sz="14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6226">
            <a:off x="4568889" y="5576950"/>
            <a:ext cx="1880027" cy="1615891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73118" y="2796003"/>
            <a:ext cx="2204528" cy="32316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r>
              <a:rPr lang="de-DE" sz="1200" dirty="0" smtClean="0">
                <a:latin typeface="Segoe Print" panose="02000600000000000000" pitchFamily="2" charset="0"/>
              </a:rPr>
              <a:t>„Wir sind eine Schachtel Buntstifte. Jeder von uns ist einzigartig. Aber nur zusammen wird ein Bild komplett.“</a:t>
            </a: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  <a:p>
            <a:endParaRPr lang="de-DE" sz="1200" dirty="0" smtClean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  <a:p>
            <a:endParaRPr lang="de-DE" sz="1200" dirty="0">
              <a:latin typeface="Segoe Print" panose="02000600000000000000" pitchFamily="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671110" y="7301765"/>
            <a:ext cx="1696453" cy="15234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Link zum Video</a:t>
            </a:r>
          </a:p>
          <a:p>
            <a:pPr algn="ctr"/>
            <a:endParaRPr lang="de-DE" sz="1400" dirty="0"/>
          </a:p>
          <a:p>
            <a:pPr algn="ctr"/>
            <a:endParaRPr lang="de-DE" sz="1400" dirty="0" smtClean="0"/>
          </a:p>
          <a:p>
            <a:pPr algn="ctr"/>
            <a:endParaRPr lang="de-DE" sz="1400" dirty="0"/>
          </a:p>
          <a:p>
            <a:pPr algn="ctr"/>
            <a:endParaRPr lang="de-DE" sz="1400" dirty="0" smtClean="0"/>
          </a:p>
          <a:p>
            <a:pPr algn="ctr"/>
            <a:endParaRPr lang="de-DE" sz="1400" dirty="0"/>
          </a:p>
          <a:p>
            <a:pPr algn="ctr"/>
            <a:r>
              <a:rPr lang="de-DE" sz="900" dirty="0" err="1" smtClean="0"/>
              <a:t>Youtube</a:t>
            </a:r>
            <a:r>
              <a:rPr lang="de-DE" sz="900" dirty="0" smtClean="0"/>
              <a:t>-Kanal „</a:t>
            </a:r>
            <a:r>
              <a:rPr lang="de-DE" sz="900" dirty="0" err="1" smtClean="0"/>
              <a:t>KindgeRECHT</a:t>
            </a:r>
            <a:r>
              <a:rPr lang="de-DE" sz="900" dirty="0" smtClean="0"/>
              <a:t>“</a:t>
            </a:r>
            <a:endParaRPr lang="de-DE" sz="1400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27" y="4381249"/>
            <a:ext cx="1994509" cy="1410455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473118" y="9491992"/>
            <a:ext cx="5825713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Diese Seite wurde gestaltet von der Kindertagesstätte Krausgasse</a:t>
            </a:r>
            <a:endParaRPr lang="de-DE" sz="1200" dirty="0"/>
          </a:p>
        </p:txBody>
      </p:sp>
      <p:sp>
        <p:nvSpPr>
          <p:cNvPr id="26" name="Textfeld 25"/>
          <p:cNvSpPr txBox="1"/>
          <p:nvPr/>
        </p:nvSpPr>
        <p:spPr>
          <a:xfrm>
            <a:off x="296614" y="6154199"/>
            <a:ext cx="4027872" cy="270843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In unserer Kitas l(i)eben wir die Vielfalt.                                     Alle Kinder (und ihre Familien) sind hier willkommen.</a:t>
            </a:r>
          </a:p>
          <a:p>
            <a:pPr algn="r"/>
            <a:endParaRPr lang="de-DE" sz="200" dirty="0" smtClean="0"/>
          </a:p>
          <a:p>
            <a:pPr algn="r"/>
            <a:endParaRPr lang="de-DE" sz="200" dirty="0"/>
          </a:p>
          <a:p>
            <a:pPr algn="r"/>
            <a:r>
              <a:rPr lang="de-DE" sz="1400" dirty="0" smtClean="0">
                <a:solidFill>
                  <a:srgbClr val="FF0000"/>
                </a:solidFill>
              </a:rPr>
              <a:t> Bei uns spielen und lernen                                              104 Kinder aus 13 Nationen.</a:t>
            </a:r>
          </a:p>
          <a:p>
            <a:endParaRPr lang="de-DE" sz="200" dirty="0" smtClean="0"/>
          </a:p>
          <a:p>
            <a:endParaRPr lang="de-DE" sz="200" dirty="0"/>
          </a:p>
          <a:p>
            <a:r>
              <a:rPr lang="de-DE" sz="1400" dirty="0" smtClean="0">
                <a:solidFill>
                  <a:srgbClr val="0070C0"/>
                </a:solidFill>
              </a:rPr>
              <a:t>Wir schätzen die 16 Familiensprachen                    unserer Kinder wert.</a:t>
            </a:r>
            <a:endParaRPr lang="de-DE" sz="200" dirty="0" smtClean="0">
              <a:solidFill>
                <a:srgbClr val="0070C0"/>
              </a:solidFill>
            </a:endParaRPr>
          </a:p>
          <a:p>
            <a:endParaRPr lang="de-DE" sz="200" dirty="0" smtClean="0">
              <a:solidFill>
                <a:srgbClr val="0070C0"/>
              </a:solidFill>
            </a:endParaRPr>
          </a:p>
          <a:p>
            <a:pPr algn="r"/>
            <a:endParaRPr lang="de-DE" sz="200" dirty="0" smtClean="0"/>
          </a:p>
          <a:p>
            <a:pPr algn="r"/>
            <a:r>
              <a:rPr lang="de-DE" sz="1400" dirty="0" smtClean="0">
                <a:solidFill>
                  <a:srgbClr val="FF0000"/>
                </a:solidFill>
              </a:rPr>
              <a:t>Wir bieten Chancengleichheit durch den Zugang                                                             zu Informationen und Angeboten für alle Kinder:</a:t>
            </a:r>
            <a:endParaRPr lang="de-DE" sz="200" dirty="0" smtClean="0">
              <a:solidFill>
                <a:srgbClr val="FF0000"/>
              </a:solidFill>
            </a:endParaRPr>
          </a:p>
          <a:p>
            <a:pPr algn="r"/>
            <a:endParaRPr lang="de-DE" sz="200" dirty="0">
              <a:solidFill>
                <a:srgbClr val="FF0000"/>
              </a:solidFill>
            </a:endParaRPr>
          </a:p>
          <a:p>
            <a:pPr algn="r"/>
            <a:endParaRPr lang="de-DE" sz="200" dirty="0" smtClean="0">
              <a:solidFill>
                <a:srgbClr val="FF0000"/>
              </a:solidFill>
            </a:endParaRPr>
          </a:p>
          <a:p>
            <a:pPr algn="r"/>
            <a:r>
              <a:rPr lang="de-DE" sz="1400" dirty="0" smtClean="0">
                <a:solidFill>
                  <a:srgbClr val="FF0000"/>
                </a:solidFill>
              </a:rPr>
              <a:t>      </a:t>
            </a:r>
            <a:r>
              <a:rPr lang="de-DE" sz="1400" dirty="0">
                <a:solidFill>
                  <a:srgbClr val="FF0000"/>
                </a:solidFill>
              </a:rPr>
              <a:t>M</a:t>
            </a:r>
            <a:r>
              <a:rPr lang="de-DE" sz="1400" dirty="0" smtClean="0">
                <a:solidFill>
                  <a:srgbClr val="FF0000"/>
                </a:solidFill>
              </a:rPr>
              <a:t>it Fotos, Symbolen und Bildern,                           durch Leichte Sprache -                                                  und manchmal auch „mit Herz, Händen und Füßen“.</a:t>
            </a:r>
          </a:p>
        </p:txBody>
      </p:sp>
      <p:pic>
        <p:nvPicPr>
          <p:cNvPr id="17" name="Grafik 16" descr="C:\Users\chilgenberg\AppData\Local\Temp\Temp1_vecteezy_many-children-around-the-world-illustration_414880.zip\oxik_rrid_16102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10" y="908827"/>
            <a:ext cx="1282157" cy="120632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8"/>
          <p:cNvSpPr txBox="1"/>
          <p:nvPr/>
        </p:nvSpPr>
        <p:spPr>
          <a:xfrm rot="16200000">
            <a:off x="4843179" y="801105"/>
            <a:ext cx="2478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 vecteezy.com</a:t>
            </a:r>
            <a:endParaRPr lang="de-DE" sz="8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03" y="7597181"/>
            <a:ext cx="961790" cy="96179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87530" y="8927216"/>
            <a:ext cx="6086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Aft>
                <a:spcPts val="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6"/>
            </a:endParaRPr>
          </a:p>
          <a:p>
            <a:pPr marL="457200">
              <a:spcAft>
                <a:spcPts val="0"/>
              </a:spcAft>
            </a:pPr>
            <a:r>
              <a:rPr lang="de-DE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de-DE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://www.kindersache.de/bereiche/kinderrechte/un-kinderrechtskonvention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55103" y="8913777"/>
            <a:ext cx="5587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Für alle, die noch mehr zu den UN-Kinderrechten wissen möchten: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0853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A4-Papier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Times New Roman</vt:lpstr>
      <vt:lpstr>Office</vt:lpstr>
      <vt:lpstr>Kinder haben Rechte      Die UN-Kinderrechte kennen lernen und verstehen</vt:lpstr>
    </vt:vector>
  </TitlesOfParts>
  <Company>ekom21 - KGRZ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Hilgenberg, Claudia</dc:creator>
  <cp:lastModifiedBy>Hilgenberg, Claudia</cp:lastModifiedBy>
  <cp:revision>19</cp:revision>
  <dcterms:created xsi:type="dcterms:W3CDTF">2023-07-27T07:39:13Z</dcterms:created>
  <dcterms:modified xsi:type="dcterms:W3CDTF">2023-10-22T13:19:21Z</dcterms:modified>
</cp:coreProperties>
</file>