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D3E8-4691-4525-B8C8-29B6A04EBBD0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FC43-2F69-4F8A-89EA-BEB334D375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58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61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1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7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9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8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3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53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09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4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BA02-815B-41AA-B359-A8C6802D753E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79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indersache.de/bereiche/kinderrechte/un-kinderrechtskonvention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24463" y="291616"/>
            <a:ext cx="3339175" cy="23410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de-DE" sz="2000" b="1" dirty="0"/>
              <a:t>K</a:t>
            </a:r>
            <a:r>
              <a:rPr lang="de-DE" sz="2000" b="1" dirty="0" smtClean="0"/>
              <a:t>inder haben Rechte</a:t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1200" dirty="0" smtClean="0"/>
              <a:t>Die UN-Kinderrechte kennen lernen und verstehen</a:t>
            </a: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2677646" y="363242"/>
            <a:ext cx="4096011" cy="129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Ovale Legende 6"/>
          <p:cNvSpPr/>
          <p:nvPr/>
        </p:nvSpPr>
        <p:spPr>
          <a:xfrm rot="20245874">
            <a:off x="79819" y="405486"/>
            <a:ext cx="2902277" cy="1930775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 smtClean="0">
                <a:solidFill>
                  <a:srgbClr val="FF0000"/>
                </a:solidFill>
              </a:rPr>
              <a:t>Kinder haben das Recht zu lernen und eine Ausbildung zu machen, die ihren Bedürfnissen und Fähigkeiten entspricht.</a:t>
            </a:r>
            <a:endParaRPr lang="de-DE" sz="1400" i="1" dirty="0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74424" y="3107645"/>
            <a:ext cx="3158788" cy="25506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927941" y="3174107"/>
            <a:ext cx="305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b="1" dirty="0" smtClean="0"/>
              <a:t>Was bedeutet </a:t>
            </a:r>
            <a:r>
              <a:rPr lang="de-DE" sz="1400" b="1" dirty="0"/>
              <a:t>dieses </a:t>
            </a:r>
            <a:r>
              <a:rPr lang="de-DE" sz="1400" b="1" dirty="0" smtClean="0"/>
              <a:t>UN-Kinderrecht?</a:t>
            </a:r>
            <a:endParaRPr lang="de-DE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594712" y="2819267"/>
            <a:ext cx="1968014" cy="283154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 Sag es mir und ich werde es vergessen.</a:t>
            </a:r>
          </a:p>
          <a:p>
            <a:pPr algn="ctr"/>
            <a:endParaRPr lang="de-DE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Zeig es mir und ich werde es vielleicht behalten.</a:t>
            </a:r>
          </a:p>
          <a:p>
            <a:pPr algn="ctr"/>
            <a:endParaRPr lang="de-DE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Lass es mich tun und ich werde es können.“</a:t>
            </a:r>
            <a:endParaRPr lang="de-DE" sz="1200" i="1" dirty="0" smtClean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725651" y="6671923"/>
            <a:ext cx="1549362" cy="18774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Link zum Video</a:t>
            </a:r>
          </a:p>
          <a:p>
            <a:pPr algn="ctr"/>
            <a:endParaRPr lang="de-DE" sz="1400" i="1" dirty="0"/>
          </a:p>
          <a:p>
            <a:pPr algn="ctr"/>
            <a:endParaRPr lang="de-DE" sz="1400" i="1" dirty="0" smtClean="0"/>
          </a:p>
          <a:p>
            <a:pPr algn="ctr"/>
            <a:endParaRPr lang="de-DE" sz="1400" i="1" dirty="0"/>
          </a:p>
          <a:p>
            <a:pPr algn="ctr"/>
            <a:endParaRPr lang="de-DE" sz="1400" i="1" dirty="0" smtClean="0"/>
          </a:p>
          <a:p>
            <a:pPr algn="ctr"/>
            <a:endParaRPr lang="de-DE" sz="1400" i="1" dirty="0"/>
          </a:p>
          <a:p>
            <a:pPr algn="ctr"/>
            <a:endParaRPr lang="de-DE" sz="1400" i="1" dirty="0" smtClean="0"/>
          </a:p>
          <a:p>
            <a:pPr algn="ctr"/>
            <a:endParaRPr lang="de-DE" sz="1400" i="1" dirty="0"/>
          </a:p>
          <a:p>
            <a:pPr algn="ctr"/>
            <a:endParaRPr lang="de-DE" sz="200" i="1" dirty="0"/>
          </a:p>
          <a:p>
            <a:pPr algn="ctr"/>
            <a:endParaRPr lang="de-DE" sz="200" i="1" dirty="0" smtClean="0"/>
          </a:p>
        </p:txBody>
      </p:sp>
      <p:sp>
        <p:nvSpPr>
          <p:cNvPr id="25" name="Textfeld 24"/>
          <p:cNvSpPr txBox="1"/>
          <p:nvPr/>
        </p:nvSpPr>
        <p:spPr>
          <a:xfrm>
            <a:off x="569245" y="9445533"/>
            <a:ext cx="5825713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Diese Seite wurde gestaltet von </a:t>
            </a:r>
            <a:r>
              <a:rPr lang="de-DE" sz="1200" i="1" dirty="0" smtClean="0">
                <a:solidFill>
                  <a:srgbClr val="FF0000"/>
                </a:solidFill>
              </a:rPr>
              <a:t>Kindergarten Großenenglis</a:t>
            </a:r>
            <a:endParaRPr lang="de-DE" sz="1200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307689" y="5926784"/>
            <a:ext cx="4035711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1400" i="1" dirty="0" smtClean="0">
              <a:solidFill>
                <a:srgbClr val="FF0000"/>
              </a:solidFill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</a:rPr>
              <a:t>Kinder bekommen Raum und Zeit um ihre Bedürfnisse und Fähigkeiten kennen zu lernen.</a:t>
            </a:r>
          </a:p>
          <a:p>
            <a:pPr algn="ctr"/>
            <a:endParaRPr lang="de-DE" sz="1400" i="1" dirty="0">
              <a:solidFill>
                <a:srgbClr val="FF0000"/>
              </a:solidFill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</a:rPr>
              <a:t>Kinder lernen von Kindern und unterstützen sich gegenseitig. </a:t>
            </a:r>
          </a:p>
          <a:p>
            <a:pPr algn="ctr"/>
            <a:endParaRPr lang="de-DE" sz="1400" i="1" dirty="0">
              <a:solidFill>
                <a:srgbClr val="FF0000"/>
              </a:solidFill>
            </a:endParaRPr>
          </a:p>
          <a:p>
            <a:pPr algn="ctr"/>
            <a:r>
              <a:rPr lang="de-DE" sz="1400" i="1" dirty="0" smtClean="0">
                <a:solidFill>
                  <a:srgbClr val="FF0000"/>
                </a:solidFill>
              </a:rPr>
              <a:t>Kinder entwickeln ihre persönlichen Fähigkeiten und richten ihr Handeln danach aus. </a:t>
            </a:r>
          </a:p>
          <a:p>
            <a:endParaRPr lang="de-DE" sz="1400" i="1" dirty="0">
              <a:solidFill>
                <a:srgbClr val="FF0000"/>
              </a:solidFill>
            </a:endParaRPr>
          </a:p>
          <a:p>
            <a:endParaRPr lang="de-DE" sz="1400" i="1" dirty="0" smtClean="0"/>
          </a:p>
          <a:p>
            <a:endParaRPr lang="de-DE" sz="1400" i="1" dirty="0"/>
          </a:p>
        </p:txBody>
      </p:sp>
      <p:sp>
        <p:nvSpPr>
          <p:cNvPr id="9" name="Textfeld 8"/>
          <p:cNvSpPr txBox="1"/>
          <p:nvPr/>
        </p:nvSpPr>
        <p:spPr>
          <a:xfrm>
            <a:off x="2927941" y="3548347"/>
            <a:ext cx="3208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rgbClr val="FF0000"/>
                </a:solidFill>
              </a:rPr>
              <a:t>Jedes Kind sammelt Erfahrungen und Eindrücke. Dabei lernt jedes Kind viel über seine eigenen Bedürfnisse und entwickelt persönliche Fähigkeiten und Stärken. </a:t>
            </a:r>
          </a:p>
          <a:p>
            <a:r>
              <a:rPr lang="de-DE" sz="1400" i="1" dirty="0" smtClean="0">
                <a:solidFill>
                  <a:srgbClr val="FF0000"/>
                </a:solidFill>
              </a:rPr>
              <a:t>Jedes Kind entwickelt sich anhand seiner persönlichen Fähigkeiten und Stärken weiter, um dann im späteren Leben eine Ausbildung zu beginnen, welche ihm Freude bereitet.  </a:t>
            </a:r>
          </a:p>
        </p:txBody>
      </p:sp>
      <p:sp>
        <p:nvSpPr>
          <p:cNvPr id="8" name="Rechteck 7"/>
          <p:cNvSpPr/>
          <p:nvPr/>
        </p:nvSpPr>
        <p:spPr>
          <a:xfrm>
            <a:off x="1225140" y="8864978"/>
            <a:ext cx="5169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Für alle, die noch mehr zu den UN-Kinderrechten wissen möchten: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27322" y="8897469"/>
            <a:ext cx="6086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Aft>
                <a:spcPts val="0"/>
              </a:spcAft>
            </a:pPr>
            <a:endParaRPr lang="de-DE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457200">
              <a:spcAft>
                <a:spcPts val="0"/>
              </a:spcAft>
            </a:pPr>
            <a:r>
              <a:rPr lang="de-DE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de-DE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://www.kindersache.de/bereiche/kinderrechte/un-kinderrechtskonvention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 descr="C:\Users\chilgenberg\AppData\Local\Temp\Temp1_vecteezy_many-children-around-the-world-illustration_414880.zip\oxik_rrid_1610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818" y="890559"/>
            <a:ext cx="1282157" cy="12063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 rot="16200000">
            <a:off x="5064949" y="1163268"/>
            <a:ext cx="1552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v</a:t>
            </a:r>
            <a:r>
              <a:rPr lang="de-DE" sz="800" dirty="0" smtClean="0"/>
              <a:t>ecteezy.com</a:t>
            </a:r>
            <a:endParaRPr lang="de-DE" sz="8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61" y="7068235"/>
            <a:ext cx="1323942" cy="132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A4-Papier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Times New Roman</vt:lpstr>
      <vt:lpstr>Office</vt:lpstr>
      <vt:lpstr>Kinder haben Rechte      Die UN-Kinderrechte kennen lernen und verstehen</vt:lpstr>
    </vt:vector>
  </TitlesOfParts>
  <Company>ekom21 - KGRZ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Hilgenberg, Claudia</dc:creator>
  <cp:lastModifiedBy>Warnecke, Katrin</cp:lastModifiedBy>
  <cp:revision>25</cp:revision>
  <dcterms:created xsi:type="dcterms:W3CDTF">2023-07-27T07:39:13Z</dcterms:created>
  <dcterms:modified xsi:type="dcterms:W3CDTF">2023-11-17T08:41:16Z</dcterms:modified>
</cp:coreProperties>
</file>